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58" r:id="rId5"/>
    <p:sldId id="268" r:id="rId6"/>
    <p:sldId id="266" r:id="rId7"/>
    <p:sldId id="267" r:id="rId8"/>
    <p:sldId id="265" r:id="rId9"/>
    <p:sldId id="262" r:id="rId10"/>
    <p:sldId id="263" r:id="rId11"/>
    <p:sldId id="259" r:id="rId12"/>
    <p:sldId id="2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0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6B6CB-D626-449D-AA98-49CF10DCD799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EA69-F421-4291-9485-33D481E4D1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773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</a:t>
            </a:r>
            <a:r>
              <a:rPr lang="en-US" u="sng" dirty="0" smtClean="0">
                <a:solidFill>
                  <a:srgbClr val="0070C0"/>
                </a:solidFill>
              </a:rPr>
              <a:t>blue underlined</a:t>
            </a:r>
            <a:r>
              <a:rPr lang="en-US" u="none" dirty="0" smtClean="0">
                <a:solidFill>
                  <a:srgbClr val="0070C0"/>
                </a:solidFill>
              </a:rPr>
              <a:t> text is a hyperlink to something or other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AEA69-F421-4291-9485-33D481E4D12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12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36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68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78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8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318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745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07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30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28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572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86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C785-2643-4D61-A9F7-A79286265BDF}" type="datetimeFigureOut">
              <a:rPr lang="en-GB" smtClean="0"/>
              <a:pPr/>
              <a:t>13/10/2015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135A0-618B-4296-BEFE-EDF8FCA07D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13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days.to/1-jun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lpmestudynow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haroni" pitchFamily="2" charset="-79"/>
                <a:cs typeface="Aharoni" pitchFamily="2" charset="-79"/>
              </a:rPr>
              <a:t>Study Skills</a:t>
            </a:r>
            <a:br>
              <a:rPr lang="en-US" b="1" dirty="0" smtClean="0">
                <a:latin typeface="Aharoni" pitchFamily="2" charset="-79"/>
                <a:cs typeface="Aharoni" pitchFamily="2" charset="-79"/>
              </a:rPr>
            </a:br>
            <a:r>
              <a:rPr lang="en-US" sz="6500" b="1" i="1" dirty="0" smtClean="0">
                <a:latin typeface="Tempus Sans ITC" pitchFamily="82" charset="0"/>
                <a:cs typeface="Aharoni" pitchFamily="2" charset="-79"/>
              </a:rPr>
              <a:t>The Basics L.C</a:t>
            </a:r>
            <a:endParaRPr lang="en-GB" sz="6500" b="1" i="1" dirty="0">
              <a:latin typeface="Tempus Sans ITC" pitchFamily="82" charset="0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5708848"/>
            <a:ext cx="8784976" cy="1752600"/>
          </a:xfrm>
        </p:spPr>
        <p:txBody>
          <a:bodyPr>
            <a:normAutofit/>
          </a:bodyPr>
          <a:lstStyle/>
          <a:p>
            <a:r>
              <a:rPr lang="en-GB" sz="4500" dirty="0" smtClean="0">
                <a:solidFill>
                  <a:schemeClr val="tx2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Jesus and Mary College</a:t>
            </a:r>
            <a:endParaRPr lang="en-GB" sz="4500" dirty="0">
              <a:solidFill>
                <a:schemeClr val="tx2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748883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1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How Much time do I Have?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http://</a:t>
            </a:r>
            <a:r>
              <a:rPr lang="en-IE" dirty="0" smtClean="0">
                <a:hlinkClick r:id="rId2"/>
              </a:rPr>
              <a:t>days.to/1-june</a:t>
            </a:r>
            <a:endParaRPr lang="en-IE" dirty="0" smtClean="0"/>
          </a:p>
          <a:p>
            <a:endParaRPr lang="en-IE" dirty="0"/>
          </a:p>
          <a:p>
            <a:r>
              <a:rPr lang="en-IE" dirty="0" smtClean="0"/>
              <a:t>How many hours a night am I willing to </a:t>
            </a:r>
            <a:r>
              <a:rPr lang="en-IE" b="1" dirty="0" smtClean="0"/>
              <a:t>STUDY?</a:t>
            </a:r>
          </a:p>
          <a:p>
            <a:endParaRPr lang="en-IE" b="1" dirty="0"/>
          </a:p>
          <a:p>
            <a:r>
              <a:rPr lang="en-IE" b="1" dirty="0" smtClean="0"/>
              <a:t>Multiply it out….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3725018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62" y="692696"/>
            <a:ext cx="8139200" cy="54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367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How should I organise this time?</a:t>
            </a:r>
            <a:endParaRPr lang="en-IE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307448"/>
              </p:ext>
            </p:extLst>
          </p:nvPr>
        </p:nvGraphicFramePr>
        <p:xfrm>
          <a:off x="827584" y="1340768"/>
          <a:ext cx="7512498" cy="525658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073214"/>
                <a:gridCol w="1073214"/>
                <a:gridCol w="1073214"/>
                <a:gridCol w="1073214"/>
                <a:gridCol w="1073214"/>
                <a:gridCol w="1073214"/>
                <a:gridCol w="1073214"/>
              </a:tblGrid>
              <a:tr h="657073">
                <a:tc>
                  <a:txBody>
                    <a:bodyPr/>
                    <a:lstStyle/>
                    <a:p>
                      <a:r>
                        <a:rPr lang="en-IE" dirty="0" smtClean="0"/>
                        <a:t>Mon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Tue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Wed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err="1" smtClean="0"/>
                        <a:t>Thur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Fri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Sat</a:t>
                      </a:r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>Sun</a:t>
                      </a:r>
                      <a:endParaRPr lang="en-IE" dirty="0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657073"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94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43013"/>
            <a:ext cx="7620000" cy="5354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Read with a question in mind.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152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2676"/>
            <a:ext cx="8208912" cy="615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516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7189"/>
            <a:ext cx="8496944" cy="608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629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36" y="692696"/>
            <a:ext cx="8368929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612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Classics LC</a:t>
            </a:r>
            <a:endParaRPr lang="en-I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704856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793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Classics LC 2</a:t>
            </a:r>
            <a:endParaRPr lang="en-I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1796"/>
            <a:ext cx="8136904" cy="492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633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029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Helpful website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>
                <a:hlinkClick r:id="rId2"/>
              </a:rPr>
              <a:t>http://www.helpmestudynow.com</a:t>
            </a:r>
            <a:r>
              <a:rPr lang="en-IE" dirty="0" smtClean="0">
                <a:hlinkClick r:id="rId2"/>
              </a:rPr>
              <a:t>/</a:t>
            </a:r>
            <a:endParaRPr lang="en-IE" dirty="0" smtClean="0"/>
          </a:p>
          <a:p>
            <a:r>
              <a:rPr lang="en-IE" dirty="0" smtClean="0"/>
              <a:t>Study Buddy</a:t>
            </a:r>
          </a:p>
          <a:p>
            <a:endParaRPr lang="en-IE" dirty="0" smtClean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730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77</Words>
  <Application>Microsoft Office PowerPoint</Application>
  <PresentationFormat>On-screen Show (4:3)</PresentationFormat>
  <Paragraphs>24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Study Skills The Basics L.C</vt:lpstr>
      <vt:lpstr>How Much time do I Have?</vt:lpstr>
      <vt:lpstr>PowerPoint Presentation</vt:lpstr>
      <vt:lpstr>How should I organise this time?</vt:lpstr>
      <vt:lpstr>Read with a question in mind.</vt:lpstr>
      <vt:lpstr>PowerPoint Presentation</vt:lpstr>
      <vt:lpstr>PowerPoint Presentation</vt:lpstr>
      <vt:lpstr>PowerPoint Presentation</vt:lpstr>
      <vt:lpstr>Classics LC</vt:lpstr>
      <vt:lpstr>Classics LC 2</vt:lpstr>
      <vt:lpstr>PowerPoint Presentation</vt:lpstr>
      <vt:lpstr>Helpful website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Nelson Mandela</dc:title>
  <dc:creator>DFew</dc:creator>
  <cp:lastModifiedBy>Colm Dooley</cp:lastModifiedBy>
  <cp:revision>68</cp:revision>
  <dcterms:created xsi:type="dcterms:W3CDTF">2013-06-30T13:27:16Z</dcterms:created>
  <dcterms:modified xsi:type="dcterms:W3CDTF">2015-10-13T08:42:35Z</dcterms:modified>
</cp:coreProperties>
</file>