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75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D3EE3B-68A4-4197-B982-612632BAE94B}" type="datetimeFigureOut">
              <a:rPr lang="en-IE" smtClean="0"/>
              <a:t>12/10/2015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CE47A36-F791-47E2-AE22-AC6B258B19F8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First Year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160240"/>
          </a:xfrm>
        </p:spPr>
        <p:txBody>
          <a:bodyPr>
            <a:normAutofit/>
          </a:bodyPr>
          <a:lstStyle/>
          <a:p>
            <a:r>
              <a:rPr lang="en-IE" dirty="0" smtClean="0"/>
              <a:t>Introduction to Study &amp; Examinations</a:t>
            </a:r>
          </a:p>
          <a:p>
            <a:r>
              <a:rPr lang="en-IE" dirty="0" smtClean="0"/>
              <a:t>In</a:t>
            </a:r>
          </a:p>
          <a:p>
            <a:r>
              <a:rPr lang="en-IE" dirty="0" smtClean="0"/>
              <a:t>Jesus &amp; Mary College, Our Lady’s Grove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805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???Question time???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What are you worried about in relation to exams here in Jesus and Mary College?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68960"/>
            <a:ext cx="2591993" cy="25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25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1. Exam Timetable</a:t>
            </a:r>
            <a:endParaRPr lang="en-IE" dirty="0"/>
          </a:p>
        </p:txBody>
      </p:sp>
      <p:pic>
        <p:nvPicPr>
          <p:cNvPr id="4" name="Content Placeholder 3" descr="Microsoft Excel - November 2014 (2)  [Protected View]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38" y="116632"/>
            <a:ext cx="9229217" cy="6741368"/>
          </a:xfrm>
        </p:spPr>
      </p:pic>
    </p:spTree>
    <p:extLst>
      <p:ext uri="{BB962C8B-B14F-4D97-AF65-F5344CB8AC3E}">
        <p14:creationId xmlns:p14="http://schemas.microsoft.com/office/powerpoint/2010/main" val="24247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 smtClean="0"/>
              <a:t>What to bring for exams</a:t>
            </a:r>
            <a:endParaRPr lang="en-IE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38400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71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 smtClean="0"/>
              <a:t>What to bring for Exams</a:t>
            </a:r>
            <a:endParaRPr lang="en-IE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media.robertdyas.co.uk/media/catalog/product/cache/1/image/650x650/9df78eab33525d08d6e5fb8d27136e95/1/6/164479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0888"/>
            <a:ext cx="3816424" cy="263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7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 smtClean="0"/>
              <a:t>What to bring for exams</a:t>
            </a:r>
            <a:endParaRPr lang="en-I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366864"/>
          </a:xfrm>
        </p:spPr>
        <p:txBody>
          <a:bodyPr>
            <a:normAutofit/>
          </a:bodyPr>
          <a:lstStyle/>
          <a:p>
            <a:r>
              <a:rPr lang="en-IE" dirty="0" smtClean="0"/>
              <a:t>Spare Blue / Black pens</a:t>
            </a:r>
          </a:p>
          <a:p>
            <a:r>
              <a:rPr lang="en-IE" dirty="0" smtClean="0"/>
              <a:t>Red pens</a:t>
            </a:r>
          </a:p>
          <a:p>
            <a:r>
              <a:rPr lang="en-IE" dirty="0" smtClean="0"/>
              <a:t>Pencils</a:t>
            </a:r>
          </a:p>
          <a:p>
            <a:r>
              <a:rPr lang="en-IE" dirty="0" smtClean="0"/>
              <a:t>Colouring pencils</a:t>
            </a:r>
          </a:p>
          <a:p>
            <a:r>
              <a:rPr lang="en-IE" dirty="0" smtClean="0"/>
              <a:t>Eraser</a:t>
            </a:r>
          </a:p>
          <a:p>
            <a:pPr marL="285750" indent="-285750"/>
            <a:r>
              <a:rPr lang="en-IE" dirty="0" smtClean="0"/>
              <a:t>Sharpener</a:t>
            </a:r>
          </a:p>
          <a:p>
            <a:pPr marL="285750" indent="-285750"/>
            <a:r>
              <a:rPr lang="en-IE" dirty="0" smtClean="0"/>
              <a:t>Calculator</a:t>
            </a:r>
            <a:endParaRPr lang="en-I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35" y="2204864"/>
            <a:ext cx="1178902" cy="15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://daphnecaruanagalizia.com/wp-content/uploads/2015/06/penci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241" y="2204864"/>
            <a:ext cx="160697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freelargeimages.com/wp-content/uploads/2014/12/Colored_pencils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537" y="3385315"/>
            <a:ext cx="1582448" cy="106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encrypted-tbn0.gstatic.com/images?q=tbn:ANd9GcTluS_phZZVcncWTBVBoDkK4-I3bRgUfn7hpoXRY4uv9QgizGw_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88" y="3795908"/>
            <a:ext cx="1359653" cy="101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tigerpens.co.uk/prodzoomimg797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241" y="4455180"/>
            <a:ext cx="1560744" cy="120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timesmicrowave.com/images/cms_images/calculator_phot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92" y="4794808"/>
            <a:ext cx="1272349" cy="84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49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Paper is provided</a:t>
            </a:r>
            <a:endParaRPr lang="en-I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747962"/>
            <a:ext cx="62865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2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must be in full uniform!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84984"/>
            <a:ext cx="3511532" cy="219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0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must remain in the examination centre for the duration of the exam</a:t>
            </a:r>
          </a:p>
          <a:p>
            <a:endParaRPr lang="en-I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12976"/>
            <a:ext cx="2237118" cy="240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8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must be on time for all examinations</a:t>
            </a:r>
          </a:p>
          <a:p>
            <a:endParaRPr lang="en-I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140968"/>
            <a:ext cx="1669993" cy="241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7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who are late for examinations will not be allowed extra time to complete their paper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34589"/>
            <a:ext cx="2520280" cy="208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All bags, books, notes, pencil cases </a:t>
            </a:r>
            <a:r>
              <a:rPr lang="en-IE" dirty="0" err="1" smtClean="0"/>
              <a:t>etc</a:t>
            </a:r>
            <a:r>
              <a:rPr lang="en-IE" dirty="0" smtClean="0"/>
              <a:t> must be left at the top / bottom of the examination centre and should not be within reach of the students</a:t>
            </a:r>
          </a:p>
          <a:p>
            <a:endParaRPr lang="en-I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092" y="3508360"/>
            <a:ext cx="2078996" cy="207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4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 student must raise her hand if she wishes to attract the attention of the supervising teacher</a:t>
            </a:r>
          </a:p>
          <a:p>
            <a:endParaRPr lang="en-I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04894"/>
            <a:ext cx="1296144" cy="235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0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 student must bring their own equipment – no borrowing allowed</a:t>
            </a:r>
          </a:p>
          <a:p>
            <a:endParaRPr lang="en-I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01008"/>
            <a:ext cx="2591949" cy="194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http://g03.a.alicdn.com/kf/HTB1dNpIIXXXXXcBXpXXq6xXFXXXX/Chenguang-stationery-set-of-7-student-compasses-set-drawing-examination-special-ruler-triangle-station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517969"/>
            <a:ext cx="2448273" cy="18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5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must sign a record sheet when handing up their papers.</a:t>
            </a:r>
          </a:p>
          <a:p>
            <a:endParaRPr lang="en-IE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69452"/>
            <a:ext cx="3816424" cy="242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9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No eating or drinking is permitted during examinations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70343"/>
            <a:ext cx="4104456" cy="262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8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Students must use the bathroom before the examination as they will not be permitted to leave the examination centre during examinations except in exceptional circumstances</a:t>
            </a:r>
          </a:p>
          <a:p>
            <a:endParaRPr lang="en-I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2"/>
            <a:ext cx="1527132" cy="152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02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Communication or attempted communication is forbidden for the duration of the examination and papers may be cancelled if such an attempt is made</a:t>
            </a:r>
          </a:p>
          <a:p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79796"/>
            <a:ext cx="2193032" cy="219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5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Possession of, or use of, prohibited electronic devices in the examination hall will result in the confiscation of the device and the cancellation of the exam paper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07" y="3501008"/>
            <a:ext cx="1462445" cy="206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2.bp.blogspot.com/_F-D4A6Hp20E/TKL_Fa9mfaI/AAAAAAAAABo/6BzBozSM68A/s1600/ip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70023"/>
            <a:ext cx="3024336" cy="170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orporate-eye.com/main/wp-content/uploads/2012/08/iphone-ipad-300x1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564" y="3870023"/>
            <a:ext cx="2142921" cy="170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0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Rules for examinations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If a student misses an Oral or Practical examination she will not be allowed retake it and will lose the marks allocated for this section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33056"/>
            <a:ext cx="30289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i00.i.aliimg.com/wsphoto/v0/1889715778_1/2038-baby-educational-musical-toys-Strange-new-toy-practical-music-guitar-with-nursery-rhymes-children-toy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3056"/>
            <a:ext cx="1604442" cy="159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53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Also…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A charge of €15 will be incurred if a phone is confiscated during an exam!</a:t>
            </a:r>
          </a:p>
          <a:p>
            <a:pPr indent="0">
              <a:buNone/>
            </a:pPr>
            <a:endParaRPr lang="en-I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140968"/>
            <a:ext cx="3328905" cy="25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4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80</TotalTime>
  <Words>354</Words>
  <Application>Microsoft Office PowerPoint</Application>
  <PresentationFormat>On-screen Show (4:3)</PresentationFormat>
  <Paragraphs>46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Couture</vt:lpstr>
      <vt:lpstr>First Year</vt:lpstr>
      <vt:lpstr>???Question time???</vt:lpstr>
      <vt:lpstr>1. Exam Timetable</vt:lpstr>
      <vt:lpstr>What to bring for exams</vt:lpstr>
      <vt:lpstr>What to bring for Exams</vt:lpstr>
      <vt:lpstr>What to bring for exams</vt:lpstr>
      <vt:lpstr>Paper is provided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Rules for examinations</vt:lpstr>
      <vt:lpstr>Also…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Year</dc:title>
  <dc:creator>Karen O'Donovan</dc:creator>
  <cp:lastModifiedBy>Colm Dooley</cp:lastModifiedBy>
  <cp:revision>7</cp:revision>
  <dcterms:created xsi:type="dcterms:W3CDTF">2015-10-12T06:22:30Z</dcterms:created>
  <dcterms:modified xsi:type="dcterms:W3CDTF">2015-10-12T10:04:50Z</dcterms:modified>
</cp:coreProperties>
</file>